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2"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16-Jul-17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pPr/>
              <a:t>16-Jul-17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pPr/>
              <a:t>16-Jul-17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pPr/>
              <a:t>16-Jul-17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16-Jul-17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pPr/>
              <a:t>16-Jul-17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blog.shorten.com:8000/" TargetMode="External"/><Relationship Id="rId2" Type="http://schemas.openxmlformats.org/officeDocument/2006/relationships/hyperlink" Target="http://www.shorten.com:8000/"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708336"/>
            <a:ext cx="8825658" cy="2072818"/>
          </a:xfrm>
        </p:spPr>
        <p:txBody>
          <a:bodyPr/>
          <a:lstStyle/>
          <a:p>
            <a:r>
              <a:rPr lang="en-US" i="1" dirty="0" smtClean="0">
                <a:latin typeface="Adobe Devanagari" panose="02040503050201020203" pitchFamily="18" charset="0"/>
                <a:cs typeface="Adobe Devanagari" panose="02040503050201020203" pitchFamily="18" charset="0"/>
              </a:rPr>
              <a:t>URL SHORTENING SERVICE</a:t>
            </a:r>
            <a:endParaRPr lang="en-US" i="1" dirty="0">
              <a:latin typeface="Adobe Devanagari" panose="02040503050201020203" pitchFamily="18" charset="0"/>
              <a:cs typeface="Adobe Devanagari" panose="02040503050201020203" pitchFamily="18" charset="0"/>
            </a:endParaRPr>
          </a:p>
        </p:txBody>
      </p:sp>
      <p:sp>
        <p:nvSpPr>
          <p:cNvPr id="3" name="Subtitle 2"/>
          <p:cNvSpPr>
            <a:spLocks noGrp="1"/>
          </p:cNvSpPr>
          <p:nvPr>
            <p:ph type="subTitle" idx="1"/>
          </p:nvPr>
        </p:nvSpPr>
        <p:spPr>
          <a:xfrm>
            <a:off x="5962920" y="3708433"/>
            <a:ext cx="5422004" cy="1880998"/>
          </a:xfrm>
        </p:spPr>
        <p:txBody>
          <a:bodyPr>
            <a:normAutofit/>
          </a:bodyPr>
          <a:lstStyle/>
          <a:p>
            <a:r>
              <a:rPr lang="en-US" dirty="0" smtClean="0"/>
              <a:t>GROUP-13</a:t>
            </a:r>
          </a:p>
          <a:p>
            <a:pPr marL="342900" indent="-342900">
              <a:buFont typeface="Arial" panose="020B0604020202020204" pitchFamily="34" charset="0"/>
              <a:buChar char="•"/>
            </a:pPr>
            <a:r>
              <a:rPr lang="en-US" dirty="0" err="1" smtClean="0"/>
              <a:t>mAYAnK</a:t>
            </a:r>
            <a:r>
              <a:rPr lang="en-US" dirty="0" smtClean="0"/>
              <a:t> </a:t>
            </a:r>
            <a:r>
              <a:rPr lang="en-US" dirty="0" smtClean="0"/>
              <a:t>SHARMA (</a:t>
            </a:r>
            <a:r>
              <a:rPr lang="en-US" dirty="0" smtClean="0"/>
              <a:t>14103064)</a:t>
            </a:r>
          </a:p>
          <a:p>
            <a:pPr marL="342900" indent="-342900">
              <a:buFont typeface="Arial" panose="020B0604020202020204" pitchFamily="34" charset="0"/>
              <a:buChar char="•"/>
            </a:pPr>
            <a:r>
              <a:rPr lang="en-US" dirty="0" smtClean="0"/>
              <a:t>SANKET </a:t>
            </a:r>
            <a:r>
              <a:rPr lang="en-US" dirty="0" smtClean="0"/>
              <a:t>KUMAR</a:t>
            </a:r>
            <a:r>
              <a:rPr lang="en-US" dirty="0" smtClean="0"/>
              <a:t> (</a:t>
            </a:r>
            <a:r>
              <a:rPr lang="en-US" dirty="0" smtClean="0"/>
              <a:t>14103073)</a:t>
            </a:r>
            <a:endParaRPr lang="en-US" dirty="0"/>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54955" y="3502371"/>
            <a:ext cx="3903013" cy="1481753"/>
          </a:xfrm>
          <a:prstGeom prst="rect">
            <a:avLst/>
          </a:prstGeom>
        </p:spPr>
      </p:pic>
    </p:spTree>
    <p:extLst>
      <p:ext uri="{BB962C8B-B14F-4D97-AF65-F5344CB8AC3E}">
        <p14:creationId xmlns="" xmlns:p14="http://schemas.microsoft.com/office/powerpoint/2010/main" val="38157287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048365"/>
            <a:ext cx="8946541" cy="4195481"/>
          </a:xfrm>
        </p:spPr>
        <p:txBody>
          <a:bodyPr/>
          <a:lstStyle/>
          <a:p>
            <a:r>
              <a:rPr lang="en-US" dirty="0" smtClean="0"/>
              <a:t>If we submit the same URL again to shorten, it will show us that the short URL already exists and will show the count of how many times the link has been accessed.</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76368" y="2216839"/>
            <a:ext cx="8651843" cy="4069347"/>
          </a:xfrm>
          <a:prstGeom prst="rect">
            <a:avLst/>
          </a:prstGeom>
        </p:spPr>
      </p:pic>
    </p:spTree>
    <p:extLst>
      <p:ext uri="{BB962C8B-B14F-4D97-AF65-F5344CB8AC3E}">
        <p14:creationId xmlns="" xmlns:p14="http://schemas.microsoft.com/office/powerpoint/2010/main" val="36783476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105626"/>
          </a:xfrm>
        </p:spPr>
        <p:txBody>
          <a:bodyPr/>
          <a:lstStyle/>
          <a:p>
            <a:r>
              <a:rPr lang="en-US" sz="3600" dirty="0" smtClean="0"/>
              <a:t>Super User Login:</a:t>
            </a:r>
            <a:endParaRPr lang="en-US" sz="3600" dirty="0"/>
          </a:p>
        </p:txBody>
      </p:sp>
      <p:sp>
        <p:nvSpPr>
          <p:cNvPr id="3" name="Content Placeholder 2"/>
          <p:cNvSpPr>
            <a:spLocks noGrp="1"/>
          </p:cNvSpPr>
          <p:nvPr>
            <p:ph idx="1"/>
          </p:nvPr>
        </p:nvSpPr>
        <p:spPr>
          <a:xfrm>
            <a:off x="1104293" y="1558344"/>
            <a:ext cx="8946541" cy="4195481"/>
          </a:xfrm>
        </p:spPr>
        <p:txBody>
          <a:bodyPr/>
          <a:lstStyle/>
          <a:p>
            <a:r>
              <a:rPr lang="en-US" dirty="0" smtClean="0"/>
              <a:t>The Super User can log in to the Django Administration using the following address</a:t>
            </a:r>
            <a:br>
              <a:rPr lang="en-US" dirty="0" smtClean="0"/>
            </a:br>
            <a:r>
              <a:rPr lang="en-US" dirty="0" smtClean="0"/>
              <a:t>		127.0.0.1:8000/admin</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266682" y="2663970"/>
            <a:ext cx="6439437" cy="3620416"/>
          </a:xfrm>
          <a:prstGeom prst="rect">
            <a:avLst/>
          </a:prstGeom>
        </p:spPr>
      </p:pic>
    </p:spTree>
    <p:extLst>
      <p:ext uri="{BB962C8B-B14F-4D97-AF65-F5344CB8AC3E}">
        <p14:creationId xmlns="" xmlns:p14="http://schemas.microsoft.com/office/powerpoint/2010/main" val="11439905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90788"/>
            <a:ext cx="8946541" cy="4195481"/>
          </a:xfrm>
        </p:spPr>
        <p:txBody>
          <a:bodyPr/>
          <a:lstStyle/>
          <a:p>
            <a:r>
              <a:rPr lang="en-US" dirty="0" smtClean="0"/>
              <a:t>The User will now have access to the site database being used in the service.</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71223" y="1704180"/>
            <a:ext cx="3567447" cy="2005709"/>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632776" y="1704180"/>
            <a:ext cx="3528811" cy="1983987"/>
          </a:xfrm>
          <a:prstGeom prst="rect">
            <a:avLst/>
          </a:prstGeom>
        </p:spPr>
      </p:pic>
      <p:pic>
        <p:nvPicPr>
          <p:cNvPr id="6" name="Picture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838061" y="3982069"/>
            <a:ext cx="3940778" cy="2215606"/>
          </a:xfrm>
          <a:prstGeom prst="rect">
            <a:avLst/>
          </a:prstGeom>
        </p:spPr>
      </p:pic>
    </p:spTree>
    <p:extLst>
      <p:ext uri="{BB962C8B-B14F-4D97-AF65-F5344CB8AC3E}">
        <p14:creationId xmlns="" xmlns:p14="http://schemas.microsoft.com/office/powerpoint/2010/main" val="4383351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004552"/>
            <a:ext cx="8946541" cy="5243847"/>
          </a:xfrm>
        </p:spPr>
        <p:txBody>
          <a:bodyPr/>
          <a:lstStyle/>
          <a:p>
            <a:r>
              <a:rPr lang="en-US" dirty="0" smtClean="0"/>
              <a:t>Short URLs can be changed by the user as per his convenience.</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62895" y="1817595"/>
            <a:ext cx="6130344" cy="3446636"/>
          </a:xfrm>
          <a:prstGeom prst="rect">
            <a:avLst/>
          </a:prstGeom>
        </p:spPr>
      </p:pic>
    </p:spTree>
    <p:extLst>
      <p:ext uri="{BB962C8B-B14F-4D97-AF65-F5344CB8AC3E}">
        <p14:creationId xmlns="" xmlns:p14="http://schemas.microsoft.com/office/powerpoint/2010/main" val="1023677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862886"/>
            <a:ext cx="8946541" cy="5385514"/>
          </a:xfrm>
        </p:spPr>
        <p:txBody>
          <a:bodyPr/>
          <a:lstStyle/>
          <a:p>
            <a:r>
              <a:rPr lang="en-US" dirty="0" smtClean="0"/>
              <a:t>Now the new Short URL will work instead of the previous one.</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06092" y="2045930"/>
            <a:ext cx="5370490" cy="3019426"/>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628284" y="1613856"/>
            <a:ext cx="5361946" cy="3883573"/>
          </a:xfrm>
          <a:prstGeom prst="rect">
            <a:avLst/>
          </a:prstGeom>
        </p:spPr>
      </p:pic>
    </p:spTree>
    <p:extLst>
      <p:ext uri="{BB962C8B-B14F-4D97-AF65-F5344CB8AC3E}">
        <p14:creationId xmlns="" xmlns:p14="http://schemas.microsoft.com/office/powerpoint/2010/main" val="23575188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949" y="777910"/>
            <a:ext cx="8946541" cy="4195481"/>
          </a:xfrm>
        </p:spPr>
        <p:txBody>
          <a:bodyPr/>
          <a:lstStyle/>
          <a:p>
            <a:r>
              <a:rPr lang="en-US" dirty="0" smtClean="0"/>
              <a:t>The service uses URL validators as to check whether the input URL is valid or not. If it is not valid, a message will be shown.</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356834" y="1997898"/>
            <a:ext cx="6777482" cy="3810473"/>
          </a:xfrm>
          <a:prstGeom prst="rect">
            <a:avLst/>
          </a:prstGeom>
        </p:spPr>
      </p:pic>
    </p:spTree>
    <p:extLst>
      <p:ext uri="{BB962C8B-B14F-4D97-AF65-F5344CB8AC3E}">
        <p14:creationId xmlns="" xmlns:p14="http://schemas.microsoft.com/office/powerpoint/2010/main" val="23797987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Benefits…?</a:t>
            </a:r>
            <a:endParaRPr lang="en-US" dirty="0">
              <a:solidFill>
                <a:srgbClr val="FFFF00"/>
              </a:solidFill>
            </a:endParaRPr>
          </a:p>
        </p:txBody>
      </p:sp>
      <p:sp>
        <p:nvSpPr>
          <p:cNvPr id="3" name="Content Placeholder 2"/>
          <p:cNvSpPr>
            <a:spLocks noGrp="1"/>
          </p:cNvSpPr>
          <p:nvPr>
            <p:ph idx="1"/>
          </p:nvPr>
        </p:nvSpPr>
        <p:spPr>
          <a:xfrm>
            <a:off x="1104293" y="1162594"/>
            <a:ext cx="8946541" cy="5315479"/>
          </a:xfrm>
        </p:spPr>
        <p:txBody>
          <a:bodyPr>
            <a:normAutofit fontScale="92500" lnSpcReduction="10000"/>
          </a:bodyPr>
          <a:lstStyle/>
          <a:p>
            <a:r>
              <a:rPr lang="en-US" b="1" dirty="0"/>
              <a:t> </a:t>
            </a:r>
            <a:r>
              <a:rPr lang="en-US" b="1" dirty="0">
                <a:solidFill>
                  <a:srgbClr val="00B0F0"/>
                </a:solidFill>
              </a:rPr>
              <a:t>Ability To Track The </a:t>
            </a:r>
            <a:r>
              <a:rPr lang="en-US" b="1" dirty="0" smtClean="0">
                <a:solidFill>
                  <a:srgbClr val="00B0F0"/>
                </a:solidFill>
              </a:rPr>
              <a:t>Performance</a:t>
            </a:r>
            <a:r>
              <a:rPr lang="en-US" dirty="0"/>
              <a:t/>
            </a:r>
            <a:br>
              <a:rPr lang="en-US" dirty="0"/>
            </a:br>
            <a:r>
              <a:rPr lang="en-US" sz="1400" dirty="0" smtClean="0"/>
              <a:t>Most </a:t>
            </a:r>
            <a:r>
              <a:rPr lang="en-US" sz="1400" dirty="0"/>
              <a:t>URL </a:t>
            </a:r>
            <a:r>
              <a:rPr lang="en-US" sz="1400" dirty="0" err="1"/>
              <a:t>shorteners</a:t>
            </a:r>
            <a:r>
              <a:rPr lang="en-US" sz="1400" dirty="0"/>
              <a:t> provide analytical data. All shortened goo.gl links (which is what </a:t>
            </a:r>
            <a:r>
              <a:rPr lang="en-US" sz="1400" dirty="0" err="1"/>
              <a:t>eClincher</a:t>
            </a:r>
            <a:r>
              <a:rPr lang="en-US" sz="1400" dirty="0"/>
              <a:t> uses) do so and this information is easily accessible within </a:t>
            </a:r>
            <a:r>
              <a:rPr lang="en-US" sz="1400" dirty="0" err="1"/>
              <a:t>eClincher</a:t>
            </a:r>
            <a:r>
              <a:rPr lang="en-US" sz="1400" dirty="0"/>
              <a:t>. By tracking the success of links, a business can understand what their audience is engaging with and adjust their strategies accordingly</a:t>
            </a:r>
            <a:r>
              <a:rPr lang="en-US" sz="1400" dirty="0" smtClean="0"/>
              <a:t>.</a:t>
            </a:r>
            <a:br>
              <a:rPr lang="en-US" sz="1400" dirty="0" smtClean="0"/>
            </a:br>
            <a:endParaRPr lang="en-US" sz="1400" dirty="0" smtClean="0"/>
          </a:p>
          <a:p>
            <a:r>
              <a:rPr lang="en-US" sz="1600" b="1" dirty="0" smtClean="0"/>
              <a:t> </a:t>
            </a:r>
            <a:r>
              <a:rPr lang="en-US" b="1" dirty="0">
                <a:solidFill>
                  <a:srgbClr val="00B0F0"/>
                </a:solidFill>
              </a:rPr>
              <a:t>Promotes </a:t>
            </a:r>
            <a:r>
              <a:rPr lang="en-US" b="1" dirty="0" smtClean="0">
                <a:solidFill>
                  <a:srgbClr val="00B0F0"/>
                </a:solidFill>
              </a:rPr>
              <a:t>Sharing</a:t>
            </a:r>
            <a:r>
              <a:rPr lang="en-US" b="1" dirty="0" smtClean="0"/>
              <a:t/>
            </a:r>
            <a:br>
              <a:rPr lang="en-US" b="1" dirty="0" smtClean="0"/>
            </a:br>
            <a:r>
              <a:rPr lang="en-US" sz="1400" dirty="0"/>
              <a:t>Shorter links make sharing significantly easier, which promotes sharing as a whole. We are all hoping to get as many shares as possible when we post. So why would we want to make the process of sharing any harder than it has to be</a:t>
            </a:r>
            <a:r>
              <a:rPr lang="en-US" sz="1400" dirty="0" smtClean="0"/>
              <a:t>?</a:t>
            </a:r>
            <a:br>
              <a:rPr lang="en-US" sz="1400" dirty="0" smtClean="0"/>
            </a:br>
            <a:endParaRPr lang="en-US" sz="1400" dirty="0" smtClean="0"/>
          </a:p>
          <a:p>
            <a:r>
              <a:rPr lang="en-US" sz="1400" b="1" dirty="0"/>
              <a:t> </a:t>
            </a:r>
            <a:r>
              <a:rPr lang="en-US" b="1" dirty="0">
                <a:solidFill>
                  <a:srgbClr val="00B0F0"/>
                </a:solidFill>
              </a:rPr>
              <a:t>Higher Click Through </a:t>
            </a:r>
            <a:r>
              <a:rPr lang="en-US" b="1" dirty="0" smtClean="0">
                <a:solidFill>
                  <a:srgbClr val="00B0F0"/>
                </a:solidFill>
              </a:rPr>
              <a:t>Rate</a:t>
            </a:r>
            <a:r>
              <a:rPr lang="en-US" b="1" dirty="0" smtClean="0"/>
              <a:t/>
            </a:r>
            <a:br>
              <a:rPr lang="en-US" b="1" dirty="0" smtClean="0"/>
            </a:br>
            <a:r>
              <a:rPr lang="en-US" sz="1400" dirty="0"/>
              <a:t>People are used to seeing shortened links on social media. Due to this, using shortened links will increase your click through rate. It is one of the simplest changes you can make to your posting strategy in order to increase the effectiveness. </a:t>
            </a:r>
          </a:p>
          <a:p>
            <a:pPr marL="0" indent="0">
              <a:buNone/>
            </a:pPr>
            <a:r>
              <a:rPr lang="en-US" sz="1600" dirty="0" smtClean="0"/>
              <a:t>	</a:t>
            </a:r>
          </a:p>
          <a:p>
            <a:r>
              <a:rPr lang="en-US" sz="1900" b="1" dirty="0" smtClean="0">
                <a:solidFill>
                  <a:srgbClr val="00B0F0"/>
                </a:solidFill>
              </a:rPr>
              <a:t> Uses Less of Your Precious Characters</a:t>
            </a:r>
          </a:p>
          <a:p>
            <a:pPr>
              <a:buNone/>
            </a:pPr>
            <a:r>
              <a:rPr lang="en-US" sz="1600" dirty="0" smtClean="0"/>
              <a:t>       When it comes to Twitter especially, saving every possible character is critical. Getting your message across in </a:t>
            </a:r>
            <a:r>
              <a:rPr lang="en-US" sz="1600" b="1" dirty="0" smtClean="0"/>
              <a:t>140 characters or less can feel like rocket science at times. </a:t>
            </a:r>
            <a:r>
              <a:rPr lang="en-US" sz="1600" dirty="0" smtClean="0"/>
              <a:t>Now try doing it with a link that is 75 characters long. Seriously.. try it. It‘s nearly impossible. Also consider the optimal tweet length is somewhere around 110 characters and you can see the problem.</a:t>
            </a:r>
            <a:endParaRPr lang="en-US" sz="1600" dirty="0"/>
          </a:p>
          <a:p>
            <a:endParaRPr lang="en-US" dirty="0"/>
          </a:p>
        </p:txBody>
      </p:sp>
    </p:spTree>
    <p:extLst>
      <p:ext uri="{BB962C8B-B14F-4D97-AF65-F5344CB8AC3E}">
        <p14:creationId xmlns="" xmlns:p14="http://schemas.microsoft.com/office/powerpoint/2010/main" val="39052009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7200" dirty="0" smtClean="0"/>
              <a:t>      THANK YOU</a:t>
            </a:r>
            <a:endParaRPr lang="en-US" sz="7200" dirty="0"/>
          </a:p>
        </p:txBody>
      </p:sp>
    </p:spTree>
    <p:extLst>
      <p:ext uri="{BB962C8B-B14F-4D97-AF65-F5344CB8AC3E}">
        <p14:creationId xmlns="" xmlns:p14="http://schemas.microsoft.com/office/powerpoint/2010/main" val="8273814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do?</a:t>
            </a:r>
            <a:endParaRPr lang="en-US" dirty="0"/>
          </a:p>
        </p:txBody>
      </p:sp>
      <p:sp>
        <p:nvSpPr>
          <p:cNvPr id="3" name="Content Placeholder 2"/>
          <p:cNvSpPr>
            <a:spLocks noGrp="1"/>
          </p:cNvSpPr>
          <p:nvPr>
            <p:ph idx="1"/>
          </p:nvPr>
        </p:nvSpPr>
        <p:spPr>
          <a:xfrm>
            <a:off x="1103312" y="2052918"/>
            <a:ext cx="8946541" cy="1501651"/>
          </a:xfrm>
        </p:spPr>
        <p:txBody>
          <a:bodyPr/>
          <a:lstStyle/>
          <a:p>
            <a:r>
              <a:rPr lang="en-US" dirty="0" smtClean="0"/>
              <a:t>Takes in a very long URL and outputs a short URL.</a:t>
            </a:r>
          </a:p>
          <a:p>
            <a:r>
              <a:rPr lang="en-US" dirty="0" smtClean="0"/>
              <a:t>The short URL then redirects to the original long URL.</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195332" y="3861247"/>
            <a:ext cx="4762500" cy="1943100"/>
          </a:xfrm>
          <a:prstGeom prst="rect">
            <a:avLst/>
          </a:prstGeom>
        </p:spPr>
      </p:pic>
    </p:spTree>
    <p:extLst>
      <p:ext uri="{BB962C8B-B14F-4D97-AF65-F5344CB8AC3E}">
        <p14:creationId xmlns="" xmlns:p14="http://schemas.microsoft.com/office/powerpoint/2010/main" val="2181926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060620" y="2189981"/>
            <a:ext cx="7706650" cy="4236578"/>
          </a:xfrm>
          <a:prstGeom prst="rect">
            <a:avLst/>
          </a:prstGeom>
        </p:spPr>
      </p:pic>
      <p:sp>
        <p:nvSpPr>
          <p:cNvPr id="6" name="Title 5"/>
          <p:cNvSpPr>
            <a:spLocks noGrp="1"/>
          </p:cNvSpPr>
          <p:nvPr>
            <p:ph type="title"/>
          </p:nvPr>
        </p:nvSpPr>
        <p:spPr>
          <a:xfrm>
            <a:off x="1019599" y="568628"/>
            <a:ext cx="8600920" cy="1466807"/>
          </a:xfrm>
        </p:spPr>
        <p:txBody>
          <a:bodyPr/>
          <a:lstStyle/>
          <a:p>
            <a:r>
              <a:rPr lang="en-US" i="1" u="sng" dirty="0" smtClean="0"/>
              <a:t>Home Page</a:t>
            </a:r>
            <a:r>
              <a:rPr lang="en-US" i="1" dirty="0" smtClean="0"/>
              <a:t> </a:t>
            </a:r>
            <a:br>
              <a:rPr lang="en-US" i="1" dirty="0" smtClean="0"/>
            </a:br>
            <a:r>
              <a:rPr lang="en-US" i="1" dirty="0"/>
              <a:t>	</a:t>
            </a:r>
            <a:r>
              <a:rPr lang="en-US" i="1" dirty="0" smtClean="0"/>
              <a:t>	(www.shorten.com:8000)</a:t>
            </a:r>
            <a:endParaRPr lang="en-US" i="1" u="sng" dirty="0"/>
          </a:p>
        </p:txBody>
      </p:sp>
    </p:spTree>
    <p:extLst>
      <p:ext uri="{BB962C8B-B14F-4D97-AF65-F5344CB8AC3E}">
        <p14:creationId xmlns="" xmlns:p14="http://schemas.microsoft.com/office/powerpoint/2010/main" val="3607881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sp>
        <p:nvSpPr>
          <p:cNvPr id="3" name="Content Placeholder 2"/>
          <p:cNvSpPr>
            <a:spLocks noGrp="1"/>
          </p:cNvSpPr>
          <p:nvPr>
            <p:ph idx="1"/>
          </p:nvPr>
        </p:nvSpPr>
        <p:spPr>
          <a:xfrm>
            <a:off x="1104293" y="1486247"/>
            <a:ext cx="8946541" cy="4798643"/>
          </a:xfrm>
        </p:spPr>
        <p:txBody>
          <a:bodyPr>
            <a:normAutofit/>
          </a:bodyPr>
          <a:lstStyle/>
          <a:p>
            <a:r>
              <a:rPr lang="en-US" dirty="0" smtClean="0"/>
              <a:t>Run server on your pc in the directory of the project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Server Started </a:t>
            </a:r>
            <a:r>
              <a:rPr lang="en-US" dirty="0" err="1" smtClean="0"/>
              <a:t>Succesfully</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244557" y="2096646"/>
            <a:ext cx="5315525" cy="3379941"/>
          </a:xfrm>
          <a:prstGeom prst="rect">
            <a:avLst/>
          </a:prstGeom>
        </p:spPr>
      </p:pic>
    </p:spTree>
    <p:extLst>
      <p:ext uri="{BB962C8B-B14F-4D97-AF65-F5344CB8AC3E}">
        <p14:creationId xmlns="" xmlns:p14="http://schemas.microsoft.com/office/powerpoint/2010/main" val="9345216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901522"/>
            <a:ext cx="9403742" cy="5346878"/>
          </a:xfrm>
        </p:spPr>
        <p:txBody>
          <a:bodyPr/>
          <a:lstStyle/>
          <a:p>
            <a:r>
              <a:rPr lang="en-US" dirty="0" smtClean="0"/>
              <a:t>Open your Browser and go to any of the following Addresses </a:t>
            </a:r>
            <a:br>
              <a:rPr lang="en-US" dirty="0" smtClean="0"/>
            </a:br>
            <a:r>
              <a:rPr lang="en-US" dirty="0" smtClean="0"/>
              <a:t>   </a:t>
            </a:r>
            <a:r>
              <a:rPr lang="en-US" dirty="0" smtClean="0">
                <a:hlinkClick r:id="rId2"/>
              </a:rPr>
              <a:t>www.shorten.com:8000</a:t>
            </a:r>
            <a:r>
              <a:rPr lang="en-US" dirty="0" smtClean="0"/>
              <a:t/>
            </a:r>
            <a:br>
              <a:rPr lang="en-US" dirty="0" smtClean="0"/>
            </a:br>
            <a:r>
              <a:rPr lang="en-US" dirty="0" smtClean="0"/>
              <a:t>	 </a:t>
            </a:r>
            <a:r>
              <a:rPr lang="en-US" dirty="0" smtClean="0">
                <a:hlinkClick r:id="rId3"/>
              </a:rPr>
              <a:t>www.blog.shorten.com:8000</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Page Started Successfully!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970469" y="2125586"/>
            <a:ext cx="5756856" cy="3164717"/>
          </a:xfrm>
          <a:prstGeom prst="rect">
            <a:avLst/>
          </a:prstGeom>
        </p:spPr>
      </p:pic>
    </p:spTree>
    <p:extLst>
      <p:ext uri="{BB962C8B-B14F-4D97-AF65-F5344CB8AC3E}">
        <p14:creationId xmlns="" xmlns:p14="http://schemas.microsoft.com/office/powerpoint/2010/main" val="1776640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8918" y="643944"/>
            <a:ext cx="9302818" cy="5398393"/>
          </a:xfrm>
        </p:spPr>
        <p:txBody>
          <a:bodyPr/>
          <a:lstStyle/>
          <a:p>
            <a:r>
              <a:rPr lang="en-US" dirty="0" smtClean="0"/>
              <a:t>Take any long </a:t>
            </a:r>
            <a:r>
              <a:rPr lang="en-US" dirty="0" err="1" smtClean="0"/>
              <a:t>url</a:t>
            </a:r>
            <a:r>
              <a:rPr lang="en-US" dirty="0" smtClean="0"/>
              <a:t> from the web</a:t>
            </a:r>
            <a:endParaRPr lang="en-US" dirty="0"/>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77276" y="1227920"/>
            <a:ext cx="6912932" cy="4296817"/>
          </a:xfrm>
          <a:prstGeom prst="rect">
            <a:avLst/>
          </a:prstGeom>
        </p:spPr>
      </p:pic>
    </p:spTree>
    <p:extLst>
      <p:ext uri="{BB962C8B-B14F-4D97-AF65-F5344CB8AC3E}">
        <p14:creationId xmlns="" xmlns:p14="http://schemas.microsoft.com/office/powerpoint/2010/main" val="3955758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0585" y="983972"/>
            <a:ext cx="8946541" cy="5133493"/>
          </a:xfrm>
        </p:spPr>
        <p:txBody>
          <a:bodyPr/>
          <a:lstStyle/>
          <a:p>
            <a:r>
              <a:rPr lang="en-US" dirty="0" smtClean="0"/>
              <a:t>Paste the link in the space provided</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Hit Shorten</a:t>
            </a:r>
            <a:r>
              <a:rPr lang="en-US" sz="1400" dirty="0" smtClean="0"/>
              <a:t>&gt;&gt;</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880316" y="1663049"/>
            <a:ext cx="5988676" cy="3366986"/>
          </a:xfrm>
          <a:prstGeom prst="rect">
            <a:avLst/>
          </a:prstGeom>
        </p:spPr>
      </p:pic>
    </p:spTree>
    <p:extLst>
      <p:ext uri="{BB962C8B-B14F-4D97-AF65-F5344CB8AC3E}">
        <p14:creationId xmlns="" xmlns:p14="http://schemas.microsoft.com/office/powerpoint/2010/main" val="1465931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7402" y="919577"/>
            <a:ext cx="8946541" cy="4195481"/>
          </a:xfrm>
        </p:spPr>
        <p:txBody>
          <a:bodyPr/>
          <a:lstStyle/>
          <a:p>
            <a:r>
              <a:rPr lang="en-US" dirty="0" smtClean="0"/>
              <a:t>A Success Page will be shown with the desired short URL.</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39634" y="1766079"/>
            <a:ext cx="11273245" cy="4686971"/>
          </a:xfrm>
          <a:prstGeom prst="rect">
            <a:avLst/>
          </a:prstGeom>
        </p:spPr>
      </p:pic>
    </p:spTree>
    <p:extLst>
      <p:ext uri="{BB962C8B-B14F-4D97-AF65-F5344CB8AC3E}">
        <p14:creationId xmlns="" xmlns:p14="http://schemas.microsoft.com/office/powerpoint/2010/main" val="720786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875763"/>
            <a:ext cx="8946541" cy="5604455"/>
          </a:xfrm>
        </p:spPr>
        <p:txBody>
          <a:bodyPr/>
          <a:lstStyle/>
          <a:p>
            <a:r>
              <a:rPr lang="en-US" dirty="0" smtClean="0"/>
              <a:t>Clicking on the short URL will redirect us to our desired original Link.</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371600" y="1464690"/>
            <a:ext cx="8882743" cy="4814778"/>
          </a:xfrm>
          <a:prstGeom prst="rect">
            <a:avLst/>
          </a:prstGeom>
        </p:spPr>
      </p:pic>
    </p:spTree>
    <p:extLst>
      <p:ext uri="{BB962C8B-B14F-4D97-AF65-F5344CB8AC3E}">
        <p14:creationId xmlns="" xmlns:p14="http://schemas.microsoft.com/office/powerpoint/2010/main" val="233315149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148</TotalTime>
  <Words>247</Words>
  <Application>Microsoft Office PowerPoint</Application>
  <PresentationFormat>Custom</PresentationFormat>
  <Paragraphs>87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Ion</vt:lpstr>
      <vt:lpstr>URL SHORTENING SERVICE</vt:lpstr>
      <vt:lpstr>What does it do?</vt:lpstr>
      <vt:lpstr>Home Page    (www.shorten.com:8000)</vt:lpstr>
      <vt:lpstr>How does it work?</vt:lpstr>
      <vt:lpstr>Slide 5</vt:lpstr>
      <vt:lpstr>Slide 6</vt:lpstr>
      <vt:lpstr>Slide 7</vt:lpstr>
      <vt:lpstr>Slide 8</vt:lpstr>
      <vt:lpstr>Slide 9</vt:lpstr>
      <vt:lpstr>Slide 10</vt:lpstr>
      <vt:lpstr>Super User Login:</vt:lpstr>
      <vt:lpstr>Slide 12</vt:lpstr>
      <vt:lpstr>Slide 13</vt:lpstr>
      <vt:lpstr>Slide 14</vt:lpstr>
      <vt:lpstr>Slide 15</vt:lpstr>
      <vt:lpstr>Benefits…?</vt:lpstr>
      <vt:lpstr>Slide 17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URL SHORTENING SERVICE</dc:title>
  <dc:creator>Mayank Sharma</dc:creator>
  <cp:lastModifiedBy>SANKET</cp:lastModifiedBy>
  <cp:revision>21</cp:revision>
  <dcterms:created xsi:type="dcterms:W3CDTF">2017-07-15T16:12:54Z</dcterms:created>
  <dcterms:modified xsi:type="dcterms:W3CDTF">2017-07-16T04:11:44Z</dcterms:modified>
</cp:coreProperties>
</file>